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66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60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60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21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783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90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51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60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50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44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60A-0C9A-4C10-8F1F-E4E71943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A8D33-EF74-4547-A367-6F595D2BB9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17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4D60A-0C9A-4C10-8F1F-E4E71943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A8D33-EF74-4547-A367-6F595D2BB9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97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12192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Rock Cycle Poster </a:t>
            </a:r>
            <a:r>
              <a:rPr lang="en-US" sz="2800" b="1" dirty="0">
                <a:solidFill>
                  <a:prstClr val="black"/>
                </a:solidFill>
              </a:rPr>
              <a:t>– Day </a:t>
            </a:r>
            <a:r>
              <a:rPr lang="en-US" sz="2800" b="1" dirty="0">
                <a:solidFill>
                  <a:prstClr val="black"/>
                </a:solidFill>
              </a:rPr>
              <a:t>3</a:t>
            </a:r>
            <a:endParaRPr lang="en-US" sz="2800" b="1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prstClr val="black"/>
                </a:solidFill>
              </a:rPr>
              <a:t>Continue </a:t>
            </a:r>
            <a:r>
              <a:rPr lang="en-US" sz="2500" dirty="0">
                <a:solidFill>
                  <a:prstClr val="black"/>
                </a:solidFill>
              </a:rPr>
              <a:t>to work on your </a:t>
            </a:r>
            <a:r>
              <a:rPr lang="en-US" sz="2500" dirty="0">
                <a:solidFill>
                  <a:prstClr val="black"/>
                </a:solidFill>
              </a:rPr>
              <a:t>research and the sketch of the layout/design of your poster.  See me when your sketch is finished.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prstClr val="black"/>
                </a:solidFill>
              </a:rPr>
              <a:t>When you get the poster paper, you need to layout everything in </a:t>
            </a:r>
            <a:r>
              <a:rPr lang="en-US" sz="2500" b="1" u="sng" dirty="0">
                <a:solidFill>
                  <a:prstClr val="black"/>
                </a:solidFill>
              </a:rPr>
              <a:t>pencil</a:t>
            </a:r>
            <a:r>
              <a:rPr lang="en-US" sz="2500" dirty="0">
                <a:solidFill>
                  <a:prstClr val="black"/>
                </a:solidFill>
              </a:rPr>
              <a:t> first. You should have all of your printed out information as well, so you can plan ahead. You should not be gluing or coloring anything on your posters yet</a:t>
            </a:r>
            <a:endParaRPr lang="en-US" sz="2500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prstClr val="black"/>
                </a:solidFill>
              </a:rPr>
              <a:t>Key Things </a:t>
            </a:r>
            <a:r>
              <a:rPr lang="en-US" sz="2400" b="1" dirty="0">
                <a:solidFill>
                  <a:prstClr val="black"/>
                </a:solidFill>
              </a:rPr>
              <a:t>to Remember: Starting Your Poster</a:t>
            </a:r>
            <a:endParaRPr lang="en-US" sz="2400" b="1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sz="2500" dirty="0">
                <a:solidFill>
                  <a:prstClr val="black"/>
                </a:solidFill>
              </a:rPr>
              <a:t>Lay out everything first so you do not run out of room</a:t>
            </a:r>
          </a:p>
          <a:p>
            <a:pPr marL="342900" indent="-342900">
              <a:buFontTx/>
              <a:buAutoNum type="arabicPeriod"/>
            </a:pPr>
            <a:r>
              <a:rPr lang="en-US" sz="2500" dirty="0">
                <a:solidFill>
                  <a:prstClr val="black"/>
                </a:solidFill>
              </a:rPr>
              <a:t>Pictures of your rocks should be printed in color – or colored in correctly using colored pencils.</a:t>
            </a:r>
          </a:p>
          <a:p>
            <a:pPr marL="342900" indent="-342900">
              <a:buFontTx/>
              <a:buAutoNum type="arabicPeriod"/>
            </a:pPr>
            <a:r>
              <a:rPr lang="en-US" sz="2500" dirty="0">
                <a:solidFill>
                  <a:prstClr val="black"/>
                </a:solidFill>
              </a:rPr>
              <a:t>Read </a:t>
            </a:r>
            <a:r>
              <a:rPr lang="en-US" sz="2500" dirty="0">
                <a:solidFill>
                  <a:prstClr val="black"/>
                </a:solidFill>
              </a:rPr>
              <a:t>the directions carefully to understand what needs to be on the front </a:t>
            </a:r>
            <a:r>
              <a:rPr lang="en-US" sz="2500" dirty="0">
                <a:solidFill>
                  <a:prstClr val="black"/>
                </a:solidFill>
              </a:rPr>
              <a:t>of the </a:t>
            </a:r>
            <a:r>
              <a:rPr lang="en-US" sz="2500" dirty="0">
                <a:solidFill>
                  <a:prstClr val="black"/>
                </a:solidFill>
              </a:rPr>
              <a:t>poster and then on the back.</a:t>
            </a:r>
          </a:p>
          <a:p>
            <a:pPr marL="342900" indent="-342900">
              <a:buFontTx/>
              <a:buAutoNum type="arabicPeriod"/>
            </a:pPr>
            <a:r>
              <a:rPr lang="en-US" sz="2500" dirty="0">
                <a:solidFill>
                  <a:prstClr val="black"/>
                </a:solidFill>
              </a:rPr>
              <a:t>Creativity </a:t>
            </a:r>
            <a:r>
              <a:rPr lang="en-US" sz="2500" dirty="0">
                <a:solidFill>
                  <a:prstClr val="black"/>
                </a:solidFill>
              </a:rPr>
              <a:t>will get </a:t>
            </a:r>
            <a:r>
              <a:rPr lang="en-US" sz="2500" dirty="0">
                <a:solidFill>
                  <a:prstClr val="black"/>
                </a:solidFill>
              </a:rPr>
              <a:t>you a </a:t>
            </a:r>
            <a:r>
              <a:rPr lang="en-US" sz="2500" dirty="0">
                <a:solidFill>
                  <a:prstClr val="black"/>
                </a:solidFill>
              </a:rPr>
              <a:t>higher score – extra info, interesting facts, creative ways </a:t>
            </a:r>
            <a:r>
              <a:rPr lang="en-US" sz="2500" dirty="0">
                <a:solidFill>
                  <a:prstClr val="black"/>
                </a:solidFill>
              </a:rPr>
              <a:t>to illustrate </a:t>
            </a:r>
            <a:r>
              <a:rPr lang="en-US" sz="2500" dirty="0">
                <a:solidFill>
                  <a:prstClr val="black"/>
                </a:solidFill>
              </a:rPr>
              <a:t>your rock cycle</a:t>
            </a:r>
            <a:r>
              <a:rPr lang="en-US" sz="2500" dirty="0">
                <a:solidFill>
                  <a:prstClr val="black"/>
                </a:solidFill>
              </a:rPr>
              <a:t>.  Don’t forget to plan out space for this on your poster.</a:t>
            </a:r>
            <a:endParaRPr lang="en-US" sz="2500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sz="2500" dirty="0">
                <a:solidFill>
                  <a:prstClr val="black"/>
                </a:solidFill>
              </a:rPr>
              <a:t>Make </a:t>
            </a:r>
            <a:r>
              <a:rPr lang="en-US" sz="2500" dirty="0">
                <a:solidFill>
                  <a:prstClr val="black"/>
                </a:solidFill>
              </a:rPr>
              <a:t>sure your information is </a:t>
            </a:r>
            <a:r>
              <a:rPr lang="en-US" sz="2500" dirty="0">
                <a:solidFill>
                  <a:prstClr val="black"/>
                </a:solidFill>
              </a:rPr>
              <a:t>accurate (</a:t>
            </a:r>
            <a:r>
              <a:rPr lang="en-US" sz="2500" dirty="0">
                <a:solidFill>
                  <a:prstClr val="black"/>
                </a:solidFill>
              </a:rPr>
              <a:t>researched) and in your own words </a:t>
            </a:r>
            <a:r>
              <a:rPr lang="en-US" sz="2500" dirty="0">
                <a:solidFill>
                  <a:prstClr val="black"/>
                </a:solidFill>
              </a:rPr>
              <a:t>not just </a:t>
            </a:r>
            <a:r>
              <a:rPr lang="en-US" sz="2500" dirty="0">
                <a:solidFill>
                  <a:prstClr val="black"/>
                </a:solidFill>
              </a:rPr>
              <a:t>copied from a website</a:t>
            </a:r>
            <a:r>
              <a:rPr lang="en-US" sz="2500" dirty="0">
                <a:solidFill>
                  <a:prstClr val="black"/>
                </a:solidFill>
              </a:rPr>
              <a:t>.</a:t>
            </a:r>
            <a:endParaRPr lang="en-US" sz="2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88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MaryBeth Petit</dc:creator>
  <cp:lastModifiedBy>MaryBeth Petit</cp:lastModifiedBy>
  <cp:revision>1</cp:revision>
  <dcterms:created xsi:type="dcterms:W3CDTF">2020-03-04T13:36:24Z</dcterms:created>
  <dcterms:modified xsi:type="dcterms:W3CDTF">2020-03-04T13:36:55Z</dcterms:modified>
</cp:coreProperties>
</file>